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ba817fc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ba817fc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5ba817fc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5ba817fc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ba817fc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ba817fc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5ba817f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5ba817f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5ba817fc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5ba817fc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5ba817fc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5ba817fc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5ba817fc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5ba817fc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5ba817fc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5ba817fc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5ba817fc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5ba817fc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5ba817fc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5ba817fc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ba817fc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ba817fc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ba817fc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ba817fc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ba817fc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ba817fc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5ba817fc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5ba817fca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5ba817f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5ba817fc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5ba817fc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5ba817fc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5ba817fc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5ba817fc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5ba817fc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5ba817fc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5ba817fc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5ba817fc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5ba817fc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5ba817fc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00" b="1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00" b="1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 Projet Scoring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52125" y="2434900"/>
            <a:ext cx="8618400" cy="24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                                                  Réalisé par: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                                                             </a:t>
            </a:r>
            <a:r>
              <a:rPr lang="f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-MEDOUCH MEDOUCH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-TAIBI FADOUA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-EL MAGUI FATIHA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	                                                     -ZAZA ZAKARIA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	                                                     -EL AFFANE NOAMAE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données extrêmes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highlight>
                <a:srgbClr val="F1F0F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000000"/>
                </a:solidFill>
                <a:highlight>
                  <a:srgbClr val="F1F0F0"/>
                </a:highlight>
                <a:latin typeface="Arial"/>
                <a:ea typeface="Arial"/>
                <a:cs typeface="Arial"/>
                <a:sym typeface="Arial"/>
              </a:rPr>
              <a:t>La meme remarque </a:t>
            </a:r>
            <a:r>
              <a:rPr lang="fr" sz="1800">
                <a:solidFill>
                  <a:srgbClr val="000000"/>
                </a:solidFill>
              </a:rPr>
              <a:t>Pour la variable </a:t>
            </a:r>
            <a:r>
              <a:rPr lang="fr" sz="1800">
                <a:solidFill>
                  <a:srgbClr val="000000"/>
                </a:solidFill>
                <a:highlight>
                  <a:srgbClr val="F1F0F0"/>
                </a:highlight>
                <a:latin typeface="Arial"/>
                <a:ea typeface="Arial"/>
                <a:cs typeface="Arial"/>
                <a:sym typeface="Arial"/>
              </a:rPr>
              <a:t>NumberOfTime60-89DaysPastDueNotWorse 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800" y="1608038"/>
            <a:ext cx="4336825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60950" y="970175"/>
            <a:ext cx="8222100" cy="21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PARTIE I:</a:t>
            </a:r>
            <a:endParaRPr sz="32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           3-</a:t>
            </a: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valeurs manquantes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les valeurs manquantes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utilisant la fonction missmap() du package Amelia, on trouve qu’il existe des variables manquantes pour certaines variables :MothlyIncome et NumberOfDependents.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00" y="1658825"/>
            <a:ext cx="4367400" cy="322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60950" y="970175"/>
            <a:ext cx="8222100" cy="21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PARTIE I:</a:t>
            </a:r>
            <a:endParaRPr sz="32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           4-</a:t>
            </a: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 manière de gérer ces cas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4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 manière de gérer ces cas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471900" y="2026875"/>
            <a:ext cx="8090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Pour gérer ces cas,on crée un nouveau jeu de donnés ensuite on remplace les outliers par des NA  et finalement on supprime toutes les lignes contenant les valeurs manquantes.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 manière de gérer ces cas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trouve comme résultat 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(</a:t>
            </a: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dataset contient d’abord 120120 lignes)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35825"/>
            <a:ext cx="4367400" cy="322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460950" y="970175"/>
            <a:ext cx="8222100" cy="21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PARTIE I:</a:t>
            </a:r>
            <a:endParaRPr sz="32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           5-</a:t>
            </a: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d’équilibrer les données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54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d’équilibrer les données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Afin d’équilibrer les données,</a:t>
            </a: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cherche en premier temps le nombre de 0 et de 1 dans la variable SeriousDlqin2yrs: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utilise la fonction DownSimple() pour avoir la meme proportion pour les deux classes: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150" y="2633350"/>
            <a:ext cx="3803725" cy="9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751" y="4057650"/>
            <a:ext cx="389312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460950" y="970175"/>
            <a:ext cx="8222100" cy="21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PARTIE I:</a:t>
            </a:r>
            <a:endParaRPr sz="32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6-</a:t>
            </a: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f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 meilleures</a:t>
            </a: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variables de prédictions</a:t>
            </a:r>
            <a:endParaRPr sz="2800"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 meilleures</a:t>
            </a: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variables de prédictions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600" y="1740175"/>
            <a:ext cx="4292225" cy="32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00" y="1740175"/>
            <a:ext cx="4179200" cy="32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970175"/>
            <a:ext cx="8222100" cy="21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PARTIE I:</a:t>
            </a:r>
            <a:endParaRPr sz="32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           1-la proportion de défauts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 meilleures</a:t>
            </a: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variables de prédictions</a:t>
            </a:r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600" y="1817176"/>
            <a:ext cx="4069800" cy="31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75" y="1817175"/>
            <a:ext cx="4162725" cy="31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d’équilibrer les données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00" y="1658825"/>
            <a:ext cx="4184425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00" y="1639038"/>
            <a:ext cx="41022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460950" y="3845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 meilleures</a:t>
            </a: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variables de prédictions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0" y="1817375"/>
            <a:ext cx="4086800" cy="31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17375"/>
            <a:ext cx="4246025" cy="31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Interprétation</a:t>
            </a: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434343"/>
                </a:solidFill>
              </a:rPr>
              <a:t>On remarque que les meilleures variables dans le modèle de prédiction sont les variables:</a:t>
            </a:r>
            <a:r>
              <a:rPr lang="fr" sz="2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age, Revolving Utilization Of Unsecured Lines et NumberOfDependents </a:t>
            </a: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lvl="0" indent="0" algn="l" rtl="0">
              <a:lnSpc>
                <a:spcPct val="245454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100">
              <a:solidFill>
                <a:srgbClr val="222222"/>
              </a:solidFill>
              <a:highlight>
                <a:srgbClr val="F8F9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Deuxième point</a:t>
            </a:r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Insérez votre texte ici Insérez votre texte ici Insérez votre texte ici Insérez votre texte ici Insérez votre texte ici Insérez votre texte ici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Insérez votre texte ici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Insérez votre texte ici Insérez votre texte ici Insérez votre texte ici Insérez votre texte ici Insérez votre texte ici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xx%</a:t>
            </a:r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Utilisez cette diapositive pour montrer une statistique essentielle. Cela permettra d'étayer le message ou l'argument principal de la présentation.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Dernier point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Description d'une ligne</a:t>
            </a:r>
            <a:endParaRPr/>
          </a:p>
        </p:txBody>
      </p:sp>
      <p:pic>
        <p:nvPicPr>
          <p:cNvPr id="233" name="Google Shape;233;p38" descr="Photo noir et blanc des poignées d'une échelle sortant de l'eau sur un quai flottant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"Ceci est une citation ultra-importante"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39" name="Google Shape;239;p39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39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D'un expert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Voici le principal enseignement à tirer de cet exposé.</a:t>
            </a:r>
            <a:endParaRPr sz="4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Merci !</a:t>
            </a:r>
            <a:endParaRPr sz="3000"/>
          </a:p>
        </p:txBody>
      </p:sp>
      <p:sp>
        <p:nvSpPr>
          <p:cNvPr id="251" name="Google Shape;251;p4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Nous contacter 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/>
              <a:t>Votre entreprise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123 Votre rue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12345 Votre ville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 </a:t>
            </a:r>
            <a:endParaRPr sz="1400"/>
          </a:p>
        </p:txBody>
      </p:sp>
      <p:pic>
        <p:nvPicPr>
          <p:cNvPr id="252" name="Google Shape;252;p41" descr="Photo noir et blanc en contre-plongée du pont du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 proportion de défauts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0" y="1709375"/>
            <a:ext cx="4394799" cy="33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50" y="1826350"/>
            <a:ext cx="4191374" cy="33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Interprétation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4545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22222"/>
                </a:solidFill>
                <a:highlight>
                  <a:srgbClr val="F8F9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 proportion  présente 5% de  défauts.C’est à dire que cette proportion définit les clients qui ne peuvent pas rembourser leurs dettes.</a:t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460950" y="970175"/>
            <a:ext cx="8222100" cy="21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PARTIE I:</a:t>
            </a:r>
            <a:endParaRPr sz="32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           2-</a:t>
            </a: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données extrêmes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données extrêmes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2498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la variable RevolvingUtilizationOfUnsecuredLines, on trouve qu’il y a des valeurs supérieures à 1 ce qui est qui impossible puisque la variable est en pourcentage.</a:t>
            </a:r>
            <a:r>
              <a:rPr lang="fr" sz="1800">
                <a:solidFill>
                  <a:srgbClr val="444950"/>
                </a:solidFill>
                <a:highlight>
                  <a:srgbClr val="F1F0F0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endParaRPr sz="1800">
              <a:solidFill>
                <a:srgbClr val="444950"/>
              </a:solidFill>
              <a:highlight>
                <a:srgbClr val="F1F0F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625" y="1506450"/>
            <a:ext cx="4249700" cy="35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données extrêmes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la variable age, On remarque q’un client a l’age 0.</a:t>
            </a:r>
            <a:endParaRPr sz="18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31250"/>
            <a:ext cx="4311900" cy="34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données extrêmes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la variable NumberOfTime30-59DaysPastDueNotWorse, on remarque qu’elles y des valeurs très élevées ce qui est illogique car la durée maximum d’emprunt est de 2 mois.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950" y="1506425"/>
            <a:ext cx="4313150" cy="33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Les données extrêmes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la varaible NumberOfTimes90DaysLate, il y a des valeurs trés élevé qui dépassent la duré de 90 jours . 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608050"/>
            <a:ext cx="4084225" cy="32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Affichage à l'écran (16:9)</PresentationFormat>
  <Paragraphs>79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Times New Roman</vt:lpstr>
      <vt:lpstr>Roboto</vt:lpstr>
      <vt:lpstr>Georgia</vt:lpstr>
      <vt:lpstr>Material</vt:lpstr>
      <vt:lpstr>             Projet Scoring</vt:lpstr>
      <vt:lpstr>PARTIE I:              1-la proportion de défauts</vt:lpstr>
      <vt:lpstr>la proportion de défauts</vt:lpstr>
      <vt:lpstr>Interprétation</vt:lpstr>
      <vt:lpstr>PARTIE I:              2-Les données extrêmes</vt:lpstr>
      <vt:lpstr>Les données extrêmes</vt:lpstr>
      <vt:lpstr>Les données extrêmes</vt:lpstr>
      <vt:lpstr>Les données extrêmes</vt:lpstr>
      <vt:lpstr>Les données extrêmes</vt:lpstr>
      <vt:lpstr>Les données extrêmes</vt:lpstr>
      <vt:lpstr>PARTIE I:              3-les valeurs manquantes</vt:lpstr>
      <vt:lpstr> les valeurs manquantes</vt:lpstr>
      <vt:lpstr>PARTIE I:              4-la manière de gérer ces cas     </vt:lpstr>
      <vt:lpstr>la manière de gérer ces cas  </vt:lpstr>
      <vt:lpstr>la manière de gérer ces cas  </vt:lpstr>
      <vt:lpstr>PARTIE I:              5-d’équilibrer les données     </vt:lpstr>
      <vt:lpstr>d’équilibrer les données</vt:lpstr>
      <vt:lpstr>PARTIE I:   6- Les meilleures Les variables de prédictions</vt:lpstr>
      <vt:lpstr>Les meilleures Les variables de prédictions</vt:lpstr>
      <vt:lpstr>Les meilleures Les variables de prédictions</vt:lpstr>
      <vt:lpstr>d’équilibrer les données</vt:lpstr>
      <vt:lpstr>Les meilleures Les variables de prédictions</vt:lpstr>
      <vt:lpstr>Interprétation</vt:lpstr>
      <vt:lpstr>Deuxième point</vt:lpstr>
      <vt:lpstr>xx%</vt:lpstr>
      <vt:lpstr>Dernier point</vt:lpstr>
      <vt:lpstr>"Ceci est une citation ultra-importante"</vt:lpstr>
      <vt:lpstr>Voici le principal enseignement à tirer de cet exposé.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Scoring</dc:title>
  <dc:creator>Core i5</dc:creator>
  <cp:lastModifiedBy>Core i5</cp:lastModifiedBy>
  <cp:revision>2</cp:revision>
  <dcterms:modified xsi:type="dcterms:W3CDTF">2019-11-05T00:07:26Z</dcterms:modified>
</cp:coreProperties>
</file>